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tax update&#10;&#10;Description automatically generated">
            <a:extLst>
              <a:ext uri="{FF2B5EF4-FFF2-40B4-BE49-F238E27FC236}">
                <a16:creationId xmlns:a16="http://schemas.microsoft.com/office/drawing/2014/main" id="{4D428659-08BA-9716-8DA5-E7724FB3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tax update&#10;&#10;Description automatically generated">
            <a:extLst>
              <a:ext uri="{FF2B5EF4-FFF2-40B4-BE49-F238E27FC236}">
                <a16:creationId xmlns:a16="http://schemas.microsoft.com/office/drawing/2014/main" id="{90524E9E-FFB0-78F6-0582-4D205457A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tax update&#10;&#10;Description automatically generated">
            <a:extLst>
              <a:ext uri="{FF2B5EF4-FFF2-40B4-BE49-F238E27FC236}">
                <a16:creationId xmlns:a16="http://schemas.microsoft.com/office/drawing/2014/main" id="{D69318C7-5833-3478-72C7-C44B05E2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tax update&#10;&#10;Description automatically generated">
            <a:extLst>
              <a:ext uri="{FF2B5EF4-FFF2-40B4-BE49-F238E27FC236}">
                <a16:creationId xmlns:a16="http://schemas.microsoft.com/office/drawing/2014/main" id="{7E80258E-07A8-4AD7-81C9-026FEF4F3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2C33C-BB68-5502-2255-3185A1A5B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E3A548E-435C-10ED-5378-B3AAF141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71</cp:revision>
  <dcterms:created xsi:type="dcterms:W3CDTF">2017-10-04T18:30:35Z</dcterms:created>
  <dcterms:modified xsi:type="dcterms:W3CDTF">2024-10-22T13:47:08Z</dcterms:modified>
</cp:coreProperties>
</file>